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9B8E"/>
    <a:srgbClr val="FEF3B3"/>
    <a:srgbClr val="1E5ABC"/>
    <a:srgbClr val="75BAFF"/>
    <a:srgbClr val="A7CF8B"/>
    <a:srgbClr val="FEBD19"/>
    <a:srgbClr val="DCF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25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515807962529274"/>
          <c:y val="0.127614303352764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B9B8E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4D3-4EBF-9ECA-B95A8A2E30AC}"/>
              </c:ext>
            </c:extLst>
          </c:dPt>
          <c:dPt>
            <c:idx val="1"/>
            <c:bubble3D val="0"/>
            <c:spPr>
              <a:solidFill>
                <a:srgbClr val="FEF3B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4D3-4EBF-9ECA-B95A8A2E30AC}"/>
              </c:ext>
            </c:extLst>
          </c:dPt>
          <c:dPt>
            <c:idx val="2"/>
            <c:bubble3D val="0"/>
            <c:spPr>
              <a:solidFill>
                <a:srgbClr val="75BA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4D3-4EBF-9ECA-B95A8A2E30AC}"/>
              </c:ext>
            </c:extLst>
          </c:dPt>
          <c:dPt>
            <c:idx val="3"/>
            <c:bubble3D val="0"/>
            <c:spPr>
              <a:solidFill>
                <a:srgbClr val="FEBD1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4D3-4EBF-9ECA-B95A8A2E30AC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D3-4EBF-9ECA-B95A8A2E3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D6D916-25A0-D7C7-3612-A2F4E661A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3"/>
          <a:stretch>
            <a:fillRect/>
          </a:stretch>
        </p:blipFill>
        <p:spPr>
          <a:xfrm>
            <a:off x="-1" y="-21908"/>
            <a:ext cx="12195961" cy="6879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48EFCB-3942-D617-C4B1-26752BB13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8319"/>
            <a:ext cx="9144000" cy="1925003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A19C1-1772-BAD1-CB94-96975163A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7958"/>
            <a:ext cx="9144000" cy="482282"/>
          </a:xfrm>
        </p:spPr>
        <p:txBody>
          <a:bodyPr>
            <a:normAutofit/>
          </a:bodyPr>
          <a:lstStyle>
            <a:lvl1pPr marL="0" indent="0" algn="ctr">
              <a:buNone/>
              <a:defRPr sz="1800" spc="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EA267-2784-D6A3-1E65-1DDB5F9F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32BC7-2B9B-F865-4B02-90AA9EA3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ABE93-5CD2-7E75-CEDB-46064385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CF987F-6169-A1C7-A90F-5B7B5C9196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>
            <a:fillRect/>
          </a:stretch>
        </p:blipFill>
        <p:spPr>
          <a:xfrm>
            <a:off x="16168" y="0"/>
            <a:ext cx="12159664" cy="1066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930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7EDF-98DE-94FD-44EA-CC88BF570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F3350-9982-3F64-5145-DA3C388C5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64A6E-23A9-F5F5-E869-8096DDD7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EC576-5DD7-D22C-674C-6B135A6B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CBED2-AF69-DB07-DA01-EDC2B569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3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1DFCAE-6D2B-F54A-A561-17443BB7F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C92A9D-8344-1D02-01B8-C9061B13D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EFAB4-3E37-2CDE-575E-77E223B5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6CB53-6CAF-5540-3B32-05F8FAFE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18549-0B58-EEE0-96FD-0343BCC69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3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bg1"/>
            </a:gs>
            <a:gs pos="100000">
              <a:srgbClr val="DCFCF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F72039-197B-26CC-38EC-4175119A3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44"/>
          <a:stretch>
            <a:fillRect/>
          </a:stretch>
        </p:blipFill>
        <p:spPr>
          <a:xfrm>
            <a:off x="0" y="-1"/>
            <a:ext cx="12192000" cy="6889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A49AF-5F32-08B5-0E32-6ED611C5B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20" y="1231463"/>
            <a:ext cx="9357360" cy="664528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C0056-49E6-9674-6129-35A0041B3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760" y="2275839"/>
            <a:ext cx="9357360" cy="39011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95FA-57BE-32DE-5039-997850466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308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96F99C-0B1A-4906-BA47-FBE465B5B474}" type="datetimeFigureOut">
              <a:rPr lang="en-US" smtClean="0"/>
              <a:pPr/>
              <a:t>3/13/2026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4865D-13A4-CD90-E20E-D761AD86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0012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AC416-081A-428F-3C57-121A2BE1B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29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538871-DBFF-4473-91D0-74A0D69C7B7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DBC456-D64E-451B-C946-3184567BD8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>
            <a:fillRect/>
          </a:stretch>
        </p:blipFill>
        <p:spPr>
          <a:xfrm>
            <a:off x="16168" y="0"/>
            <a:ext cx="12159664" cy="1066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46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75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837CB8-CAEC-52D5-7258-DC9E6D8EE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>
            <a:fillRect/>
          </a:stretch>
        </p:blipFill>
        <p:spPr>
          <a:xfrm>
            <a:off x="16168" y="0"/>
            <a:ext cx="12159664" cy="1066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68F67-162C-098C-36D6-8B145252E7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12727-2D2D-D35A-711C-FB77C885C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6ACF4-5D43-FF5D-46AF-87AF4576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1CBE5C-9F35-870E-F633-2FE8AFFD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00AA1-A797-3F5C-7CF2-559F0698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46E376-9506-90B6-498D-D825DA5AEA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3" t="11526" b="5400"/>
          <a:stretch>
            <a:fillRect/>
          </a:stretch>
        </p:blipFill>
        <p:spPr>
          <a:xfrm rot="16200000">
            <a:off x="5334002" y="-1"/>
            <a:ext cx="152400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62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9967A5B-1064-E0CB-EB7B-E67289FE9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" y="0"/>
            <a:ext cx="1215966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352A7D-FABF-F329-77F8-E7D52970A9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445"/>
          <a:stretch>
            <a:fillRect/>
          </a:stretch>
        </p:blipFill>
        <p:spPr>
          <a:xfrm>
            <a:off x="16168" y="0"/>
            <a:ext cx="12159664" cy="10668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57240-9006-96B1-E230-EF0FB0ED5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30004" y="1251269"/>
            <a:ext cx="42253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17D2B-3DC0-6DF4-0FFF-81480B5A2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30004" y="2257063"/>
            <a:ext cx="4225383" cy="393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23994-0EDB-811E-6005-BC180551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E66994-8B9F-8F92-8A71-067A324BD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54C44-6100-12DB-098F-92EC25DE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2AE1A2B5-3C99-58E1-5DB6-18A3E5D5EDC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81725799"/>
              </p:ext>
            </p:extLst>
          </p:nvPr>
        </p:nvGraphicFramePr>
        <p:xfrm>
          <a:off x="2032000" y="719667"/>
          <a:ext cx="4338320" cy="477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5023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9A23-115F-BFB5-E34F-C0A95B8B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B998AA-7854-C0D9-912A-9B15979D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E505A-55D9-2996-464F-46F660EE9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59266-0606-7E8C-5518-76C5B62D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87645-BEF6-907B-FFF9-35384897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8954-6176-86C3-627E-99C6C89B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8CE0D-B63B-813D-B8A2-FC147F805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4B74A-F7DB-7688-9F7C-70A049C3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76031-FCC0-9447-B82F-688CB3D7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A1D12-2872-0B40-D14D-CEF35A8D3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09C482-BA5E-C717-F72B-078BCB9F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89D99-27DA-5E86-3919-223D3FBAC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0E0E6-D639-FFBB-94B0-7D9805C2B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76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2E04-8D38-1444-F726-16CFCDDC0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2E95B-EA2A-B543-0B33-F0CFF3D5C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F2825-FD38-35EB-4715-267044795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8B8AA-9AD4-8B12-EC40-63E92454B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BD6D0-F76C-9D3E-1CEA-F6DD6056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F32C9-7B63-9FD9-0ECA-23A60198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7BF757-21D4-F5BD-76D0-5D8DDB36A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0892C-BAA9-A17B-B349-9AF4D47AF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ED6EC-2144-5942-70F3-5DC6AFDEA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F99C-0B1A-4906-BA47-FBE465B5B474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902FD-F94B-839E-EAEC-BA3165462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C060E-11C9-5CE5-4DFC-022AE8749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38871-DBFF-4473-91D0-74A0D69C7B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150B-C5E0-09E3-3362-A8A807D236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2677E3-E63B-13A8-77C2-5014621131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8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7121-9A3E-55EB-202B-909F5B1D2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07A2D-BA89-0B94-1FDF-B1AADD3C1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EEFDF-8A3D-3AF1-9427-583A50266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D4BED-1DB7-7271-9548-7C1C0580619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2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46CDD-C506-F0BB-9558-417446BBE1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89B866-8B3D-E4A6-C6FF-5D31A11250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kedokteran fetomaternal</dc:creator>
  <cp:lastModifiedBy>kedokteran fetomaternal</cp:lastModifiedBy>
  <cp:revision>1</cp:revision>
  <dcterms:created xsi:type="dcterms:W3CDTF">2026-03-13T04:02:24Z</dcterms:created>
  <dcterms:modified xsi:type="dcterms:W3CDTF">2026-03-13T04:03:55Z</dcterms:modified>
</cp:coreProperties>
</file>